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Lst>
  <p:sldSz cx="18288000" cy="10287000"/>
  <p:notesSz cx="6858000" cy="9144000"/>
  <p:embeddedFontLst>
    <p:embeddedFont>
      <p:font typeface="StevieSans-Bold" panose="02000803000000020004" pitchFamily="2" charset="77"/>
      <p:regular r:id="rId7"/>
    </p:embeddedFont>
    <p:embeddedFont>
      <p:font typeface="StevieSansBook" panose="02000503000000020004" pitchFamily="2" charset="77"/>
      <p:regular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606" autoAdjust="0"/>
  </p:normalViewPr>
  <p:slideViewPr>
    <p:cSldViewPr>
      <p:cViewPr varScale="1">
        <p:scale>
          <a:sx n="79" d="100"/>
          <a:sy n="79" d="100"/>
        </p:scale>
        <p:origin x="904"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3943793" y="-3943793"/>
            <a:ext cx="10400414" cy="18288000"/>
          </a:xfrm>
          <a:custGeom>
            <a:avLst/>
            <a:gdLst/>
            <a:ahLst/>
            <a:cxnLst/>
            <a:rect l="l" t="t" r="r" b="b"/>
            <a:pathLst>
              <a:path w="10400414" h="18288000">
                <a:moveTo>
                  <a:pt x="0" y="0"/>
                </a:moveTo>
                <a:lnTo>
                  <a:pt x="10400414" y="0"/>
                </a:lnTo>
                <a:lnTo>
                  <a:pt x="10400414" y="18288000"/>
                </a:lnTo>
                <a:lnTo>
                  <a:pt x="0" y="18288000"/>
                </a:lnTo>
                <a:lnTo>
                  <a:pt x="0" y="0"/>
                </a:lnTo>
                <a:close/>
              </a:path>
            </a:pathLst>
          </a:custGeom>
          <a:blipFill>
            <a:blip r:embed="rId2"/>
            <a:stretch>
              <a:fillRect l="-12148" r="-12148"/>
            </a:stretch>
          </a:blipFill>
        </p:spPr>
        <p:txBody>
          <a:bodyPr/>
          <a:lstStyle/>
          <a:p>
            <a:endParaRPr lang="en-US"/>
          </a:p>
        </p:txBody>
      </p:sp>
      <p:sp>
        <p:nvSpPr>
          <p:cNvPr id="4" name="Freeform 4"/>
          <p:cNvSpPr/>
          <p:nvPr/>
        </p:nvSpPr>
        <p:spPr>
          <a:xfrm>
            <a:off x="3727205" y="4044035"/>
            <a:ext cx="11119341" cy="2008431"/>
          </a:xfrm>
          <a:custGeom>
            <a:avLst/>
            <a:gdLst/>
            <a:ahLst/>
            <a:cxnLst/>
            <a:rect l="l" t="t" r="r" b="b"/>
            <a:pathLst>
              <a:path w="11119341" h="2008431">
                <a:moveTo>
                  <a:pt x="0" y="0"/>
                </a:moveTo>
                <a:lnTo>
                  <a:pt x="11119340" y="0"/>
                </a:lnTo>
                <a:lnTo>
                  <a:pt x="11119340" y="2008430"/>
                </a:lnTo>
                <a:lnTo>
                  <a:pt x="0" y="2008430"/>
                </a:lnTo>
                <a:lnTo>
                  <a:pt x="0" y="0"/>
                </a:lnTo>
                <a:close/>
              </a:path>
            </a:pathLst>
          </a:custGeom>
          <a:blipFill>
            <a:blip r:embed="rId3"/>
            <a:stretch>
              <a:fillRect/>
            </a:stretch>
          </a:blipFill>
        </p:spPr>
        <p:txBody>
          <a:bodyPr/>
          <a:lstStyle/>
          <a:p>
            <a:endParaRPr lang="en-US"/>
          </a:p>
        </p:txBody>
      </p:sp>
      <p:grpSp>
        <p:nvGrpSpPr>
          <p:cNvPr id="5" name="Group 5"/>
          <p:cNvGrpSpPr/>
          <p:nvPr/>
        </p:nvGrpSpPr>
        <p:grpSpPr>
          <a:xfrm>
            <a:off x="13482024" y="389232"/>
            <a:ext cx="4301131" cy="639468"/>
            <a:chOff x="0" y="0"/>
            <a:chExt cx="5734841" cy="852624"/>
          </a:xfrm>
        </p:grpSpPr>
        <p:sp>
          <p:nvSpPr>
            <p:cNvPr id="6" name="Freeform 6"/>
            <p:cNvSpPr/>
            <p:nvPr/>
          </p:nvSpPr>
          <p:spPr>
            <a:xfrm>
              <a:off x="0" y="0"/>
              <a:ext cx="2790057" cy="852624"/>
            </a:xfrm>
            <a:custGeom>
              <a:avLst/>
              <a:gdLst/>
              <a:ahLst/>
              <a:cxnLst/>
              <a:rect l="l" t="t" r="r" b="b"/>
              <a:pathLst>
                <a:path w="2790057" h="852624">
                  <a:moveTo>
                    <a:pt x="0" y="0"/>
                  </a:moveTo>
                  <a:lnTo>
                    <a:pt x="2790057" y="0"/>
                  </a:lnTo>
                  <a:lnTo>
                    <a:pt x="2790057" y="852624"/>
                  </a:lnTo>
                  <a:lnTo>
                    <a:pt x="0" y="852624"/>
                  </a:lnTo>
                  <a:lnTo>
                    <a:pt x="0" y="0"/>
                  </a:lnTo>
                  <a:close/>
                </a:path>
              </a:pathLst>
            </a:custGeom>
            <a:blipFill>
              <a:blip r:embed="rId4"/>
              <a:stretch>
                <a:fillRect l="-947" r="-1052"/>
              </a:stretch>
            </a:blipFill>
          </p:spPr>
          <p:txBody>
            <a:bodyPr/>
            <a:lstStyle/>
            <a:p>
              <a:endParaRPr lang="en-US"/>
            </a:p>
          </p:txBody>
        </p:sp>
        <p:grpSp>
          <p:nvGrpSpPr>
            <p:cNvPr id="7" name="Group 7"/>
            <p:cNvGrpSpPr/>
            <p:nvPr/>
          </p:nvGrpSpPr>
          <p:grpSpPr>
            <a:xfrm>
              <a:off x="2878957" y="42118"/>
              <a:ext cx="2855884" cy="772703"/>
              <a:chOff x="0" y="0"/>
              <a:chExt cx="806435" cy="218193"/>
            </a:xfrm>
          </p:grpSpPr>
          <p:sp>
            <p:nvSpPr>
              <p:cNvPr id="8" name="Freeform 8"/>
              <p:cNvSpPr/>
              <p:nvPr/>
            </p:nvSpPr>
            <p:spPr>
              <a:xfrm>
                <a:off x="0" y="0"/>
                <a:ext cx="806435" cy="218193"/>
              </a:xfrm>
              <a:custGeom>
                <a:avLst/>
                <a:gdLst/>
                <a:ahLst/>
                <a:cxnLst/>
                <a:rect l="l" t="t" r="r" b="b"/>
                <a:pathLst>
                  <a:path w="806435" h="218193">
                    <a:moveTo>
                      <a:pt x="54217" y="0"/>
                    </a:moveTo>
                    <a:lnTo>
                      <a:pt x="752217" y="0"/>
                    </a:lnTo>
                    <a:cubicBezTo>
                      <a:pt x="766597" y="0"/>
                      <a:pt x="780387" y="5712"/>
                      <a:pt x="790555" y="15880"/>
                    </a:cubicBezTo>
                    <a:cubicBezTo>
                      <a:pt x="800723" y="26048"/>
                      <a:pt x="806435" y="39838"/>
                      <a:pt x="806435" y="54217"/>
                    </a:cubicBezTo>
                    <a:lnTo>
                      <a:pt x="806435" y="163976"/>
                    </a:lnTo>
                    <a:cubicBezTo>
                      <a:pt x="806435" y="193919"/>
                      <a:pt x="782161" y="218193"/>
                      <a:pt x="752217" y="218193"/>
                    </a:cubicBezTo>
                    <a:lnTo>
                      <a:pt x="54217" y="218193"/>
                    </a:lnTo>
                    <a:cubicBezTo>
                      <a:pt x="24274" y="218193"/>
                      <a:pt x="0" y="193919"/>
                      <a:pt x="0" y="163976"/>
                    </a:cubicBezTo>
                    <a:lnTo>
                      <a:pt x="0" y="54217"/>
                    </a:lnTo>
                    <a:cubicBezTo>
                      <a:pt x="0" y="24274"/>
                      <a:pt x="24274" y="0"/>
                      <a:pt x="54217" y="0"/>
                    </a:cubicBezTo>
                    <a:close/>
                  </a:path>
                </a:pathLst>
              </a:custGeom>
              <a:solidFill>
                <a:srgbClr val="FFFFFF"/>
              </a:solidFill>
            </p:spPr>
            <p:txBody>
              <a:bodyPr/>
              <a:lstStyle/>
              <a:p>
                <a:endParaRPr lang="en-US"/>
              </a:p>
            </p:txBody>
          </p:sp>
          <p:sp>
            <p:nvSpPr>
              <p:cNvPr id="9" name="TextBox 9"/>
              <p:cNvSpPr txBox="1"/>
              <p:nvPr/>
            </p:nvSpPr>
            <p:spPr>
              <a:xfrm>
                <a:off x="0" y="19050"/>
                <a:ext cx="806435" cy="199143"/>
              </a:xfrm>
              <a:prstGeom prst="rect">
                <a:avLst/>
              </a:prstGeom>
            </p:spPr>
            <p:txBody>
              <a:bodyPr lIns="29492" tIns="29492" rIns="29492" bIns="29492" rtlCol="0" anchor="ctr"/>
              <a:lstStyle/>
              <a:p>
                <a:pPr algn="ctr">
                  <a:lnSpc>
                    <a:spcPts val="2192"/>
                  </a:lnSpc>
                </a:pPr>
                <a:endParaRPr/>
              </a:p>
            </p:txBody>
          </p:sp>
        </p:grpSp>
        <p:sp>
          <p:nvSpPr>
            <p:cNvPr id="10" name="Freeform 10"/>
            <p:cNvSpPr/>
            <p:nvPr/>
          </p:nvSpPr>
          <p:spPr>
            <a:xfrm>
              <a:off x="3483850" y="107915"/>
              <a:ext cx="1646098" cy="641109"/>
            </a:xfrm>
            <a:custGeom>
              <a:avLst/>
              <a:gdLst/>
              <a:ahLst/>
              <a:cxnLst/>
              <a:rect l="l" t="t" r="r" b="b"/>
              <a:pathLst>
                <a:path w="1646098" h="641109">
                  <a:moveTo>
                    <a:pt x="0" y="0"/>
                  </a:moveTo>
                  <a:lnTo>
                    <a:pt x="1646098" y="0"/>
                  </a:lnTo>
                  <a:lnTo>
                    <a:pt x="1646098" y="641109"/>
                  </a:lnTo>
                  <a:lnTo>
                    <a:pt x="0" y="641109"/>
                  </a:lnTo>
                  <a:lnTo>
                    <a:pt x="0" y="0"/>
                  </a:lnTo>
                  <a:close/>
                </a:path>
              </a:pathLst>
            </a:custGeom>
            <a:blipFill>
              <a:blip r:embed="rId5"/>
              <a:stretch>
                <a:fillRect l="-12420" t="-17965" r="-12378" b="-4465"/>
              </a:stretch>
            </a:blipFill>
          </p:spPr>
          <p:txBody>
            <a:bodyPr/>
            <a:lstStyle/>
            <a:p>
              <a:endParaRPr lang="en-US"/>
            </a:p>
          </p:txBody>
        </p:sp>
      </p:grpSp>
      <p:grpSp>
        <p:nvGrpSpPr>
          <p:cNvPr id="11" name="Group 11"/>
          <p:cNvGrpSpPr/>
          <p:nvPr/>
        </p:nvGrpSpPr>
        <p:grpSpPr>
          <a:xfrm>
            <a:off x="443814" y="9540113"/>
            <a:ext cx="4409285" cy="372492"/>
            <a:chOff x="0" y="0"/>
            <a:chExt cx="5879047" cy="496656"/>
          </a:xfrm>
        </p:grpSpPr>
        <p:sp>
          <p:nvSpPr>
            <p:cNvPr id="12" name="Freeform 12"/>
            <p:cNvSpPr/>
            <p:nvPr/>
          </p:nvSpPr>
          <p:spPr>
            <a:xfrm>
              <a:off x="0" y="899"/>
              <a:ext cx="614417" cy="495757"/>
            </a:xfrm>
            <a:custGeom>
              <a:avLst/>
              <a:gdLst/>
              <a:ahLst/>
              <a:cxnLst/>
              <a:rect l="l" t="t" r="r" b="b"/>
              <a:pathLst>
                <a:path w="614417" h="495757">
                  <a:moveTo>
                    <a:pt x="0" y="0"/>
                  </a:moveTo>
                  <a:lnTo>
                    <a:pt x="614417" y="0"/>
                  </a:lnTo>
                  <a:lnTo>
                    <a:pt x="614417" y="495757"/>
                  </a:lnTo>
                  <a:lnTo>
                    <a:pt x="0" y="495757"/>
                  </a:lnTo>
                  <a:lnTo>
                    <a:pt x="0" y="0"/>
                  </a:lnTo>
                  <a:close/>
                </a:path>
              </a:pathLst>
            </a:custGeom>
            <a:blipFill>
              <a:blip r:embed="rId6"/>
              <a:stretch>
                <a:fillRect/>
              </a:stretch>
            </a:blipFill>
          </p:spPr>
          <p:txBody>
            <a:bodyPr/>
            <a:lstStyle/>
            <a:p>
              <a:endParaRPr lang="en-US"/>
            </a:p>
          </p:txBody>
        </p:sp>
        <p:sp>
          <p:nvSpPr>
            <p:cNvPr id="13" name="TextBox 13"/>
            <p:cNvSpPr txBox="1"/>
            <p:nvPr/>
          </p:nvSpPr>
          <p:spPr>
            <a:xfrm>
              <a:off x="792547" y="-95250"/>
              <a:ext cx="5086499" cy="591906"/>
            </a:xfrm>
            <a:prstGeom prst="rect">
              <a:avLst/>
            </a:prstGeom>
          </p:spPr>
          <p:txBody>
            <a:bodyPr lIns="0" tIns="0" rIns="0" bIns="0" rtlCol="0" anchor="t">
              <a:spAutoFit/>
            </a:bodyPr>
            <a:lstStyle/>
            <a:p>
              <a:pPr algn="just">
                <a:lnSpc>
                  <a:spcPts val="3449"/>
                </a:lnSpc>
                <a:spcBef>
                  <a:spcPct val="0"/>
                </a:spcBef>
              </a:pPr>
              <a:r>
                <a:rPr lang="en-US" sz="2463" spc="492">
                  <a:solidFill>
                    <a:srgbClr val="FFFFFF"/>
                  </a:solidFill>
                  <a:latin typeface="StevieSans-Bold"/>
                  <a:ea typeface="StevieSans-Bold"/>
                  <a:cs typeface="StevieSans-Bold"/>
                  <a:sym typeface="StevieSans-Bold"/>
                </a:rPr>
                <a:t>HAMILTON ISLAND</a:t>
              </a:r>
            </a:p>
          </p:txBody>
        </p:sp>
      </p:grpSp>
      <p:sp>
        <p:nvSpPr>
          <p:cNvPr id="14" name="TextBox 14"/>
          <p:cNvSpPr txBox="1"/>
          <p:nvPr/>
        </p:nvSpPr>
        <p:spPr>
          <a:xfrm>
            <a:off x="15785130" y="9444863"/>
            <a:ext cx="2140901" cy="467742"/>
          </a:xfrm>
          <a:prstGeom prst="rect">
            <a:avLst/>
          </a:prstGeom>
        </p:spPr>
        <p:txBody>
          <a:bodyPr lIns="0" tIns="0" rIns="0" bIns="0" rtlCol="0" anchor="t">
            <a:spAutoFit/>
          </a:bodyPr>
          <a:lstStyle/>
          <a:p>
            <a:pPr algn="just">
              <a:lnSpc>
                <a:spcPts val="3449"/>
              </a:lnSpc>
              <a:spcBef>
                <a:spcPct val="0"/>
              </a:spcBef>
            </a:pPr>
            <a:r>
              <a:rPr lang="en-US" sz="2463" spc="492">
                <a:solidFill>
                  <a:srgbClr val="FFFFFF"/>
                </a:solidFill>
                <a:latin typeface="StevieSans-Bold"/>
                <a:ea typeface="StevieSans-Bold"/>
                <a:cs typeface="StevieSans-Bold"/>
                <a:sym typeface="StevieSans-Bold"/>
              </a:rPr>
              <a:t>MAR 2027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8510015" y="-8510015"/>
            <a:ext cx="1267971" cy="18288000"/>
          </a:xfrm>
          <a:custGeom>
            <a:avLst/>
            <a:gdLst/>
            <a:ahLst/>
            <a:cxnLst/>
            <a:rect l="l" t="t" r="r" b="b"/>
            <a:pathLst>
              <a:path w="1267971" h="18288000">
                <a:moveTo>
                  <a:pt x="0" y="18288000"/>
                </a:moveTo>
                <a:lnTo>
                  <a:pt x="1267970" y="18288000"/>
                </a:lnTo>
                <a:lnTo>
                  <a:pt x="1267970" y="0"/>
                </a:lnTo>
                <a:lnTo>
                  <a:pt x="0" y="0"/>
                </a:lnTo>
                <a:lnTo>
                  <a:pt x="0" y="18288000"/>
                </a:lnTo>
                <a:close/>
              </a:path>
            </a:pathLst>
          </a:custGeom>
          <a:blipFill>
            <a:blip r:embed="rId2"/>
            <a:stretch>
              <a:fillRect l="-815709" r="-104412" b="-58"/>
            </a:stretch>
          </a:blipFill>
        </p:spPr>
        <p:txBody>
          <a:bodyPr/>
          <a:lstStyle/>
          <a:p>
            <a:endParaRPr lang="en-US"/>
          </a:p>
        </p:txBody>
      </p:sp>
      <p:sp>
        <p:nvSpPr>
          <p:cNvPr id="3" name="Freeform 3"/>
          <p:cNvSpPr/>
          <p:nvPr/>
        </p:nvSpPr>
        <p:spPr>
          <a:xfrm rot="-5400000">
            <a:off x="8510015" y="509015"/>
            <a:ext cx="1267971" cy="18288000"/>
          </a:xfrm>
          <a:custGeom>
            <a:avLst/>
            <a:gdLst/>
            <a:ahLst/>
            <a:cxnLst/>
            <a:rect l="l" t="t" r="r" b="b"/>
            <a:pathLst>
              <a:path w="1267971" h="18288000">
                <a:moveTo>
                  <a:pt x="0" y="0"/>
                </a:moveTo>
                <a:lnTo>
                  <a:pt x="1267970" y="0"/>
                </a:lnTo>
                <a:lnTo>
                  <a:pt x="1267970" y="18288000"/>
                </a:lnTo>
                <a:lnTo>
                  <a:pt x="0" y="18288000"/>
                </a:lnTo>
                <a:lnTo>
                  <a:pt x="0" y="0"/>
                </a:lnTo>
                <a:close/>
              </a:path>
            </a:pathLst>
          </a:custGeom>
          <a:blipFill>
            <a:blip r:embed="rId2"/>
            <a:stretch>
              <a:fillRect l="-90945" r="-829176" b="-58"/>
            </a:stretch>
          </a:blipFill>
        </p:spPr>
        <p:txBody>
          <a:bodyPr/>
          <a:lstStyle/>
          <a:p>
            <a:endParaRPr lang="en-US"/>
          </a:p>
        </p:txBody>
      </p:sp>
      <p:grpSp>
        <p:nvGrpSpPr>
          <p:cNvPr id="4" name="Group 4"/>
          <p:cNvGrpSpPr/>
          <p:nvPr/>
        </p:nvGrpSpPr>
        <p:grpSpPr>
          <a:xfrm>
            <a:off x="13482024" y="389232"/>
            <a:ext cx="4301131" cy="639468"/>
            <a:chOff x="0" y="0"/>
            <a:chExt cx="5734841" cy="852624"/>
          </a:xfrm>
        </p:grpSpPr>
        <p:sp>
          <p:nvSpPr>
            <p:cNvPr id="5" name="Freeform 5"/>
            <p:cNvSpPr/>
            <p:nvPr/>
          </p:nvSpPr>
          <p:spPr>
            <a:xfrm>
              <a:off x="0" y="0"/>
              <a:ext cx="2790057" cy="852624"/>
            </a:xfrm>
            <a:custGeom>
              <a:avLst/>
              <a:gdLst/>
              <a:ahLst/>
              <a:cxnLst/>
              <a:rect l="l" t="t" r="r" b="b"/>
              <a:pathLst>
                <a:path w="2790057" h="852624">
                  <a:moveTo>
                    <a:pt x="0" y="0"/>
                  </a:moveTo>
                  <a:lnTo>
                    <a:pt x="2790057" y="0"/>
                  </a:lnTo>
                  <a:lnTo>
                    <a:pt x="2790057" y="852624"/>
                  </a:lnTo>
                  <a:lnTo>
                    <a:pt x="0" y="852624"/>
                  </a:lnTo>
                  <a:lnTo>
                    <a:pt x="0" y="0"/>
                  </a:lnTo>
                  <a:close/>
                </a:path>
              </a:pathLst>
            </a:custGeom>
            <a:blipFill>
              <a:blip r:embed="rId3"/>
              <a:stretch>
                <a:fillRect l="-947" r="-1052"/>
              </a:stretch>
            </a:blipFill>
          </p:spPr>
          <p:txBody>
            <a:bodyPr/>
            <a:lstStyle/>
            <a:p>
              <a:endParaRPr lang="en-US"/>
            </a:p>
          </p:txBody>
        </p:sp>
        <p:grpSp>
          <p:nvGrpSpPr>
            <p:cNvPr id="6" name="Group 6"/>
            <p:cNvGrpSpPr/>
            <p:nvPr/>
          </p:nvGrpSpPr>
          <p:grpSpPr>
            <a:xfrm>
              <a:off x="2878957" y="42118"/>
              <a:ext cx="2855884" cy="772703"/>
              <a:chOff x="0" y="0"/>
              <a:chExt cx="806435" cy="218193"/>
            </a:xfrm>
          </p:grpSpPr>
          <p:sp>
            <p:nvSpPr>
              <p:cNvPr id="7" name="Freeform 7"/>
              <p:cNvSpPr/>
              <p:nvPr/>
            </p:nvSpPr>
            <p:spPr>
              <a:xfrm>
                <a:off x="0" y="0"/>
                <a:ext cx="806435" cy="218193"/>
              </a:xfrm>
              <a:custGeom>
                <a:avLst/>
                <a:gdLst/>
                <a:ahLst/>
                <a:cxnLst/>
                <a:rect l="l" t="t" r="r" b="b"/>
                <a:pathLst>
                  <a:path w="806435" h="218193">
                    <a:moveTo>
                      <a:pt x="54217" y="0"/>
                    </a:moveTo>
                    <a:lnTo>
                      <a:pt x="752217" y="0"/>
                    </a:lnTo>
                    <a:cubicBezTo>
                      <a:pt x="766597" y="0"/>
                      <a:pt x="780387" y="5712"/>
                      <a:pt x="790555" y="15880"/>
                    </a:cubicBezTo>
                    <a:cubicBezTo>
                      <a:pt x="800723" y="26048"/>
                      <a:pt x="806435" y="39838"/>
                      <a:pt x="806435" y="54217"/>
                    </a:cubicBezTo>
                    <a:lnTo>
                      <a:pt x="806435" y="163976"/>
                    </a:lnTo>
                    <a:cubicBezTo>
                      <a:pt x="806435" y="193919"/>
                      <a:pt x="782161" y="218193"/>
                      <a:pt x="752217" y="218193"/>
                    </a:cubicBezTo>
                    <a:lnTo>
                      <a:pt x="54217" y="218193"/>
                    </a:lnTo>
                    <a:cubicBezTo>
                      <a:pt x="24274" y="218193"/>
                      <a:pt x="0" y="193919"/>
                      <a:pt x="0" y="163976"/>
                    </a:cubicBezTo>
                    <a:lnTo>
                      <a:pt x="0" y="54217"/>
                    </a:lnTo>
                    <a:cubicBezTo>
                      <a:pt x="0" y="24274"/>
                      <a:pt x="24274" y="0"/>
                      <a:pt x="54217" y="0"/>
                    </a:cubicBezTo>
                    <a:close/>
                  </a:path>
                </a:pathLst>
              </a:custGeom>
              <a:solidFill>
                <a:srgbClr val="FFFFFF"/>
              </a:solidFill>
            </p:spPr>
            <p:txBody>
              <a:bodyPr/>
              <a:lstStyle/>
              <a:p>
                <a:endParaRPr lang="en-US"/>
              </a:p>
            </p:txBody>
          </p:sp>
          <p:sp>
            <p:nvSpPr>
              <p:cNvPr id="8" name="TextBox 8"/>
              <p:cNvSpPr txBox="1"/>
              <p:nvPr/>
            </p:nvSpPr>
            <p:spPr>
              <a:xfrm>
                <a:off x="0" y="19050"/>
                <a:ext cx="806435" cy="199143"/>
              </a:xfrm>
              <a:prstGeom prst="rect">
                <a:avLst/>
              </a:prstGeom>
            </p:spPr>
            <p:txBody>
              <a:bodyPr lIns="29492" tIns="29492" rIns="29492" bIns="29492" rtlCol="0" anchor="ctr"/>
              <a:lstStyle/>
              <a:p>
                <a:pPr algn="ctr">
                  <a:lnSpc>
                    <a:spcPts val="2192"/>
                  </a:lnSpc>
                </a:pPr>
                <a:endParaRPr/>
              </a:p>
            </p:txBody>
          </p:sp>
        </p:grpSp>
        <p:sp>
          <p:nvSpPr>
            <p:cNvPr id="9" name="Freeform 9"/>
            <p:cNvSpPr/>
            <p:nvPr/>
          </p:nvSpPr>
          <p:spPr>
            <a:xfrm>
              <a:off x="3483850" y="107915"/>
              <a:ext cx="1646098" cy="641109"/>
            </a:xfrm>
            <a:custGeom>
              <a:avLst/>
              <a:gdLst/>
              <a:ahLst/>
              <a:cxnLst/>
              <a:rect l="l" t="t" r="r" b="b"/>
              <a:pathLst>
                <a:path w="1646098" h="641109">
                  <a:moveTo>
                    <a:pt x="0" y="0"/>
                  </a:moveTo>
                  <a:lnTo>
                    <a:pt x="1646098" y="0"/>
                  </a:lnTo>
                  <a:lnTo>
                    <a:pt x="1646098" y="641109"/>
                  </a:lnTo>
                  <a:lnTo>
                    <a:pt x="0" y="641109"/>
                  </a:lnTo>
                  <a:lnTo>
                    <a:pt x="0" y="0"/>
                  </a:lnTo>
                  <a:close/>
                </a:path>
              </a:pathLst>
            </a:custGeom>
            <a:blipFill>
              <a:blip r:embed="rId4"/>
              <a:stretch>
                <a:fillRect l="-12420" t="-17965" r="-12378" b="-4465"/>
              </a:stretch>
            </a:blipFill>
          </p:spPr>
          <p:txBody>
            <a:bodyPr/>
            <a:lstStyle/>
            <a:p>
              <a:endParaRPr lang="en-US"/>
            </a:p>
          </p:txBody>
        </p:sp>
      </p:grpSp>
      <p:sp>
        <p:nvSpPr>
          <p:cNvPr id="10" name="Freeform 10"/>
          <p:cNvSpPr/>
          <p:nvPr/>
        </p:nvSpPr>
        <p:spPr>
          <a:xfrm>
            <a:off x="484784" y="9218902"/>
            <a:ext cx="2491701" cy="699051"/>
          </a:xfrm>
          <a:custGeom>
            <a:avLst/>
            <a:gdLst/>
            <a:ahLst/>
            <a:cxnLst/>
            <a:rect l="l" t="t" r="r" b="b"/>
            <a:pathLst>
              <a:path w="2491701" h="699051">
                <a:moveTo>
                  <a:pt x="0" y="0"/>
                </a:moveTo>
                <a:lnTo>
                  <a:pt x="2491701" y="0"/>
                </a:lnTo>
                <a:lnTo>
                  <a:pt x="2491701" y="699050"/>
                </a:lnTo>
                <a:lnTo>
                  <a:pt x="0" y="699050"/>
                </a:lnTo>
                <a:lnTo>
                  <a:pt x="0" y="0"/>
                </a:lnTo>
                <a:close/>
              </a:path>
            </a:pathLst>
          </a:custGeom>
          <a:blipFill>
            <a:blip r:embed="rId5"/>
            <a:stretch>
              <a:fillRect b="-20298"/>
            </a:stretch>
          </a:blipFill>
        </p:spPr>
        <p:txBody>
          <a:bodyPr/>
          <a:lstStyle/>
          <a:p>
            <a:endParaRPr lang="en-US"/>
          </a:p>
        </p:txBody>
      </p:sp>
      <p:sp>
        <p:nvSpPr>
          <p:cNvPr id="11" name="TextBox 11"/>
          <p:cNvSpPr txBox="1"/>
          <p:nvPr/>
        </p:nvSpPr>
        <p:spPr>
          <a:xfrm>
            <a:off x="14913974" y="9429631"/>
            <a:ext cx="2869181" cy="488322"/>
          </a:xfrm>
          <a:prstGeom prst="rect">
            <a:avLst/>
          </a:prstGeom>
        </p:spPr>
        <p:txBody>
          <a:bodyPr lIns="0" tIns="0" rIns="0" bIns="0" rtlCol="0" anchor="t">
            <a:spAutoFit/>
          </a:bodyPr>
          <a:lstStyle/>
          <a:p>
            <a:pPr algn="r">
              <a:lnSpc>
                <a:spcPts val="1789"/>
              </a:lnSpc>
            </a:pPr>
            <a:r>
              <a:rPr lang="en-US" sz="1789" spc="357">
                <a:solidFill>
                  <a:srgbClr val="FFFFFF"/>
                </a:solidFill>
                <a:latin typeface="StevieSans-Bold"/>
                <a:ea typeface="StevieSans-Bold"/>
                <a:cs typeface="StevieSans-Bold"/>
                <a:sym typeface="StevieSans-Bold"/>
              </a:rPr>
              <a:t>MANAGEMENT</a:t>
            </a:r>
          </a:p>
          <a:p>
            <a:pPr algn="r">
              <a:lnSpc>
                <a:spcPts val="1789"/>
              </a:lnSpc>
              <a:spcBef>
                <a:spcPct val="0"/>
              </a:spcBef>
            </a:pPr>
            <a:r>
              <a:rPr lang="en-US" sz="1789" spc="357">
                <a:solidFill>
                  <a:srgbClr val="FFFFFF"/>
                </a:solidFill>
                <a:latin typeface="StevieSans-Bold"/>
                <a:ea typeface="StevieSans-Bold"/>
                <a:cs typeface="StevieSans-Bold"/>
                <a:sym typeface="StevieSans-Bold"/>
              </a:rPr>
              <a:t>CONFERENCE 2027</a:t>
            </a:r>
          </a:p>
        </p:txBody>
      </p:sp>
      <p:sp>
        <p:nvSpPr>
          <p:cNvPr id="12" name="TextBox 12"/>
          <p:cNvSpPr txBox="1"/>
          <p:nvPr/>
        </p:nvSpPr>
        <p:spPr>
          <a:xfrm>
            <a:off x="4359190" y="3452745"/>
            <a:ext cx="8236914" cy="958615"/>
          </a:xfrm>
          <a:prstGeom prst="rect">
            <a:avLst/>
          </a:prstGeom>
        </p:spPr>
        <p:txBody>
          <a:bodyPr lIns="0" tIns="0" rIns="0" bIns="0" rtlCol="0" anchor="t">
            <a:spAutoFit/>
          </a:bodyPr>
          <a:lstStyle/>
          <a:p>
            <a:pPr algn="l">
              <a:lnSpc>
                <a:spcPts val="6095"/>
              </a:lnSpc>
            </a:pPr>
            <a:r>
              <a:rPr lang="en-US" sz="6772">
                <a:solidFill>
                  <a:srgbClr val="2F3781"/>
                </a:solidFill>
                <a:latin typeface="StevieSans-Bold"/>
                <a:ea typeface="StevieSans-Bold"/>
                <a:cs typeface="StevieSans-Bold"/>
                <a:sym typeface="StevieSans-Bold"/>
              </a:rPr>
              <a:t>ADD HEADER HERE</a:t>
            </a:r>
          </a:p>
        </p:txBody>
      </p:sp>
      <p:sp>
        <p:nvSpPr>
          <p:cNvPr id="13" name="TextBox 13"/>
          <p:cNvSpPr txBox="1"/>
          <p:nvPr/>
        </p:nvSpPr>
        <p:spPr>
          <a:xfrm>
            <a:off x="4359190" y="4699392"/>
            <a:ext cx="9569620" cy="1839249"/>
          </a:xfrm>
          <a:prstGeom prst="rect">
            <a:avLst/>
          </a:prstGeom>
        </p:spPr>
        <p:txBody>
          <a:bodyPr lIns="0" tIns="0" rIns="0" bIns="0" rtlCol="0" anchor="t">
            <a:spAutoFit/>
          </a:bodyPr>
          <a:lstStyle/>
          <a:p>
            <a:pPr algn="l">
              <a:lnSpc>
                <a:spcPts val="2950"/>
              </a:lnSpc>
            </a:pPr>
            <a:r>
              <a:rPr lang="en-US" sz="2269">
                <a:solidFill>
                  <a:srgbClr val="2F3781"/>
                </a:solidFill>
                <a:latin typeface="StevieSansBook"/>
                <a:ea typeface="StevieSansBook"/>
                <a:cs typeface="StevieSansBook"/>
                <a:sym typeface="StevieSansBook"/>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2"/>
            <a:stretch>
              <a:fillRect l="-12869" r="-12869" b="-58"/>
            </a:stretch>
          </a:blipFill>
        </p:spPr>
        <p:txBody>
          <a:bodyPr/>
          <a:lstStyle/>
          <a:p>
            <a:endParaRPr lang="en-US"/>
          </a:p>
        </p:txBody>
      </p:sp>
      <p:sp>
        <p:nvSpPr>
          <p:cNvPr id="3" name="Freeform 3"/>
          <p:cNvSpPr/>
          <p:nvPr/>
        </p:nvSpPr>
        <p:spPr>
          <a:xfrm>
            <a:off x="484784" y="9218902"/>
            <a:ext cx="2491701" cy="699051"/>
          </a:xfrm>
          <a:custGeom>
            <a:avLst/>
            <a:gdLst/>
            <a:ahLst/>
            <a:cxnLst/>
            <a:rect l="l" t="t" r="r" b="b"/>
            <a:pathLst>
              <a:path w="2491701" h="699051">
                <a:moveTo>
                  <a:pt x="0" y="0"/>
                </a:moveTo>
                <a:lnTo>
                  <a:pt x="2491701" y="0"/>
                </a:lnTo>
                <a:lnTo>
                  <a:pt x="2491701" y="699050"/>
                </a:lnTo>
                <a:lnTo>
                  <a:pt x="0" y="699050"/>
                </a:lnTo>
                <a:lnTo>
                  <a:pt x="0" y="0"/>
                </a:lnTo>
                <a:close/>
              </a:path>
            </a:pathLst>
          </a:custGeom>
          <a:blipFill>
            <a:blip r:embed="rId3"/>
            <a:stretch>
              <a:fillRect b="-20298"/>
            </a:stretch>
          </a:blipFill>
        </p:spPr>
        <p:txBody>
          <a:bodyPr/>
          <a:lstStyle/>
          <a:p>
            <a:endParaRPr lang="en-US"/>
          </a:p>
        </p:txBody>
      </p:sp>
      <p:sp>
        <p:nvSpPr>
          <p:cNvPr id="4" name="TextBox 4"/>
          <p:cNvSpPr txBox="1"/>
          <p:nvPr/>
        </p:nvSpPr>
        <p:spPr>
          <a:xfrm>
            <a:off x="14913974" y="9429631"/>
            <a:ext cx="2869181" cy="488322"/>
          </a:xfrm>
          <a:prstGeom prst="rect">
            <a:avLst/>
          </a:prstGeom>
        </p:spPr>
        <p:txBody>
          <a:bodyPr lIns="0" tIns="0" rIns="0" bIns="0" rtlCol="0" anchor="t">
            <a:spAutoFit/>
          </a:bodyPr>
          <a:lstStyle/>
          <a:p>
            <a:pPr algn="r">
              <a:lnSpc>
                <a:spcPts val="1789"/>
              </a:lnSpc>
            </a:pPr>
            <a:r>
              <a:rPr lang="en-US" sz="1789" spc="357">
                <a:solidFill>
                  <a:srgbClr val="FFFFFF"/>
                </a:solidFill>
                <a:latin typeface="StevieSans-Bold"/>
                <a:ea typeface="StevieSans-Bold"/>
                <a:cs typeface="StevieSans-Bold"/>
                <a:sym typeface="StevieSans-Bold"/>
              </a:rPr>
              <a:t>MANAGEMENT</a:t>
            </a:r>
          </a:p>
          <a:p>
            <a:pPr algn="r">
              <a:lnSpc>
                <a:spcPts val="1789"/>
              </a:lnSpc>
              <a:spcBef>
                <a:spcPct val="0"/>
              </a:spcBef>
            </a:pPr>
            <a:r>
              <a:rPr lang="en-US" sz="1789" spc="357">
                <a:solidFill>
                  <a:srgbClr val="FFFFFF"/>
                </a:solidFill>
                <a:latin typeface="StevieSans-Bold"/>
                <a:ea typeface="StevieSans-Bold"/>
                <a:cs typeface="StevieSans-Bold"/>
                <a:sym typeface="StevieSans-Bold"/>
              </a:rPr>
              <a:t>CONFERENCE 2027</a:t>
            </a:r>
          </a:p>
        </p:txBody>
      </p:sp>
      <p:grpSp>
        <p:nvGrpSpPr>
          <p:cNvPr id="5" name="Group 5"/>
          <p:cNvGrpSpPr/>
          <p:nvPr/>
        </p:nvGrpSpPr>
        <p:grpSpPr>
          <a:xfrm>
            <a:off x="4357565" y="2653580"/>
            <a:ext cx="9572869" cy="4979841"/>
            <a:chOff x="0" y="0"/>
            <a:chExt cx="1050735" cy="546596"/>
          </a:xfrm>
        </p:grpSpPr>
        <p:sp>
          <p:nvSpPr>
            <p:cNvPr id="6" name="Freeform 6"/>
            <p:cNvSpPr/>
            <p:nvPr/>
          </p:nvSpPr>
          <p:spPr>
            <a:xfrm>
              <a:off x="0" y="0"/>
              <a:ext cx="1050735" cy="546596"/>
            </a:xfrm>
            <a:custGeom>
              <a:avLst/>
              <a:gdLst/>
              <a:ahLst/>
              <a:cxnLst/>
              <a:rect l="l" t="t" r="r" b="b"/>
              <a:pathLst>
                <a:path w="1050735" h="546596">
                  <a:moveTo>
                    <a:pt x="24262" y="0"/>
                  </a:moveTo>
                  <a:lnTo>
                    <a:pt x="1026473" y="0"/>
                  </a:lnTo>
                  <a:cubicBezTo>
                    <a:pt x="1032908" y="0"/>
                    <a:pt x="1039079" y="2556"/>
                    <a:pt x="1043629" y="7106"/>
                  </a:cubicBezTo>
                  <a:cubicBezTo>
                    <a:pt x="1048179" y="11656"/>
                    <a:pt x="1050735" y="17827"/>
                    <a:pt x="1050735" y="24262"/>
                  </a:cubicBezTo>
                  <a:lnTo>
                    <a:pt x="1050735" y="522334"/>
                  </a:lnTo>
                  <a:cubicBezTo>
                    <a:pt x="1050735" y="535734"/>
                    <a:pt x="1039873" y="546596"/>
                    <a:pt x="1026473" y="546596"/>
                  </a:cubicBezTo>
                  <a:lnTo>
                    <a:pt x="24262" y="546596"/>
                  </a:lnTo>
                  <a:cubicBezTo>
                    <a:pt x="10862" y="546596"/>
                    <a:pt x="0" y="535734"/>
                    <a:pt x="0" y="522334"/>
                  </a:cubicBezTo>
                  <a:lnTo>
                    <a:pt x="0" y="24262"/>
                  </a:lnTo>
                  <a:cubicBezTo>
                    <a:pt x="0" y="17827"/>
                    <a:pt x="2556" y="11656"/>
                    <a:pt x="7106" y="7106"/>
                  </a:cubicBezTo>
                  <a:cubicBezTo>
                    <a:pt x="11656" y="2556"/>
                    <a:pt x="17827" y="0"/>
                    <a:pt x="24262" y="0"/>
                  </a:cubicBezTo>
                  <a:close/>
                </a:path>
              </a:pathLst>
            </a:custGeom>
            <a:solidFill>
              <a:srgbClr val="FEFEFE">
                <a:alpha val="14902"/>
              </a:srgbClr>
            </a:solidFill>
          </p:spPr>
          <p:txBody>
            <a:bodyPr/>
            <a:lstStyle/>
            <a:p>
              <a:endParaRPr lang="en-US"/>
            </a:p>
          </p:txBody>
        </p:sp>
        <p:sp>
          <p:nvSpPr>
            <p:cNvPr id="7" name="TextBox 7"/>
            <p:cNvSpPr txBox="1"/>
            <p:nvPr/>
          </p:nvSpPr>
          <p:spPr>
            <a:xfrm>
              <a:off x="0" y="-28575"/>
              <a:ext cx="1050735" cy="575171"/>
            </a:xfrm>
            <a:prstGeom prst="rect">
              <a:avLst/>
            </a:prstGeom>
          </p:spPr>
          <p:txBody>
            <a:bodyPr lIns="50800" tIns="50800" rIns="50800" bIns="50800" rtlCol="0" anchor="ctr"/>
            <a:lstStyle/>
            <a:p>
              <a:pPr algn="ctr">
                <a:lnSpc>
                  <a:spcPts val="1650"/>
                </a:lnSpc>
              </a:pPr>
              <a:endParaRPr/>
            </a:p>
          </p:txBody>
        </p:sp>
      </p:grpSp>
      <p:sp>
        <p:nvSpPr>
          <p:cNvPr id="8" name="TextBox 8"/>
          <p:cNvSpPr txBox="1"/>
          <p:nvPr/>
        </p:nvSpPr>
        <p:spPr>
          <a:xfrm>
            <a:off x="5001643" y="3002067"/>
            <a:ext cx="5146913" cy="810029"/>
          </a:xfrm>
          <a:prstGeom prst="rect">
            <a:avLst/>
          </a:prstGeom>
        </p:spPr>
        <p:txBody>
          <a:bodyPr lIns="0" tIns="0" rIns="0" bIns="0" rtlCol="0" anchor="t">
            <a:spAutoFit/>
          </a:bodyPr>
          <a:lstStyle/>
          <a:p>
            <a:pPr algn="l">
              <a:lnSpc>
                <a:spcPts val="5942"/>
              </a:lnSpc>
            </a:pPr>
            <a:r>
              <a:rPr lang="en-US" sz="4244">
                <a:solidFill>
                  <a:srgbClr val="FFFFFF"/>
                </a:solidFill>
                <a:latin typeface="StevieSans-Bold"/>
                <a:ea typeface="StevieSans-Bold"/>
                <a:cs typeface="StevieSans-Bold"/>
                <a:sym typeface="StevieSans-Bold"/>
              </a:rPr>
              <a:t>ADD HEADER HERE</a:t>
            </a:r>
          </a:p>
        </p:txBody>
      </p:sp>
      <p:sp>
        <p:nvSpPr>
          <p:cNvPr id="9" name="TextBox 9"/>
          <p:cNvSpPr txBox="1"/>
          <p:nvPr/>
        </p:nvSpPr>
        <p:spPr>
          <a:xfrm>
            <a:off x="5001643" y="4089464"/>
            <a:ext cx="8442309" cy="2936596"/>
          </a:xfrm>
          <a:prstGeom prst="rect">
            <a:avLst/>
          </a:prstGeom>
        </p:spPr>
        <p:txBody>
          <a:bodyPr lIns="0" tIns="0" rIns="0" bIns="0" rtlCol="0" anchor="t">
            <a:spAutoFit/>
          </a:bodyPr>
          <a:lstStyle/>
          <a:p>
            <a:pPr algn="l">
              <a:lnSpc>
                <a:spcPts val="3396"/>
              </a:lnSpc>
            </a:pPr>
            <a:r>
              <a:rPr lang="en-US" sz="2612">
                <a:solidFill>
                  <a:srgbClr val="FFFFFF"/>
                </a:solidFill>
                <a:latin typeface="StevieSansBook"/>
                <a:ea typeface="StevieSansBook"/>
                <a:cs typeface="StevieSansBook"/>
                <a:sym typeface="StevieSansBook"/>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grpSp>
        <p:nvGrpSpPr>
          <p:cNvPr id="10" name="Group 10"/>
          <p:cNvGrpSpPr/>
          <p:nvPr/>
        </p:nvGrpSpPr>
        <p:grpSpPr>
          <a:xfrm>
            <a:off x="13482024" y="389232"/>
            <a:ext cx="4301131" cy="639468"/>
            <a:chOff x="0" y="0"/>
            <a:chExt cx="5734841" cy="852624"/>
          </a:xfrm>
        </p:grpSpPr>
        <p:sp>
          <p:nvSpPr>
            <p:cNvPr id="11" name="Freeform 11"/>
            <p:cNvSpPr/>
            <p:nvPr/>
          </p:nvSpPr>
          <p:spPr>
            <a:xfrm>
              <a:off x="0" y="0"/>
              <a:ext cx="2790057" cy="852624"/>
            </a:xfrm>
            <a:custGeom>
              <a:avLst/>
              <a:gdLst/>
              <a:ahLst/>
              <a:cxnLst/>
              <a:rect l="l" t="t" r="r" b="b"/>
              <a:pathLst>
                <a:path w="2790057" h="852624">
                  <a:moveTo>
                    <a:pt x="0" y="0"/>
                  </a:moveTo>
                  <a:lnTo>
                    <a:pt x="2790057" y="0"/>
                  </a:lnTo>
                  <a:lnTo>
                    <a:pt x="2790057" y="852624"/>
                  </a:lnTo>
                  <a:lnTo>
                    <a:pt x="0" y="852624"/>
                  </a:lnTo>
                  <a:lnTo>
                    <a:pt x="0" y="0"/>
                  </a:lnTo>
                  <a:close/>
                </a:path>
              </a:pathLst>
            </a:custGeom>
            <a:blipFill>
              <a:blip r:embed="rId4"/>
              <a:stretch>
                <a:fillRect l="-947" r="-1052"/>
              </a:stretch>
            </a:blipFill>
          </p:spPr>
          <p:txBody>
            <a:bodyPr/>
            <a:lstStyle/>
            <a:p>
              <a:endParaRPr lang="en-US"/>
            </a:p>
          </p:txBody>
        </p:sp>
        <p:grpSp>
          <p:nvGrpSpPr>
            <p:cNvPr id="12" name="Group 12"/>
            <p:cNvGrpSpPr/>
            <p:nvPr/>
          </p:nvGrpSpPr>
          <p:grpSpPr>
            <a:xfrm>
              <a:off x="2878957" y="42118"/>
              <a:ext cx="2855884" cy="772703"/>
              <a:chOff x="0" y="0"/>
              <a:chExt cx="806435" cy="218193"/>
            </a:xfrm>
          </p:grpSpPr>
          <p:sp>
            <p:nvSpPr>
              <p:cNvPr id="13" name="Freeform 13"/>
              <p:cNvSpPr/>
              <p:nvPr/>
            </p:nvSpPr>
            <p:spPr>
              <a:xfrm>
                <a:off x="0" y="0"/>
                <a:ext cx="806435" cy="218193"/>
              </a:xfrm>
              <a:custGeom>
                <a:avLst/>
                <a:gdLst/>
                <a:ahLst/>
                <a:cxnLst/>
                <a:rect l="l" t="t" r="r" b="b"/>
                <a:pathLst>
                  <a:path w="806435" h="218193">
                    <a:moveTo>
                      <a:pt x="54217" y="0"/>
                    </a:moveTo>
                    <a:lnTo>
                      <a:pt x="752217" y="0"/>
                    </a:lnTo>
                    <a:cubicBezTo>
                      <a:pt x="766597" y="0"/>
                      <a:pt x="780387" y="5712"/>
                      <a:pt x="790555" y="15880"/>
                    </a:cubicBezTo>
                    <a:cubicBezTo>
                      <a:pt x="800723" y="26048"/>
                      <a:pt x="806435" y="39838"/>
                      <a:pt x="806435" y="54217"/>
                    </a:cubicBezTo>
                    <a:lnTo>
                      <a:pt x="806435" y="163976"/>
                    </a:lnTo>
                    <a:cubicBezTo>
                      <a:pt x="806435" y="193919"/>
                      <a:pt x="782161" y="218193"/>
                      <a:pt x="752217" y="218193"/>
                    </a:cubicBezTo>
                    <a:lnTo>
                      <a:pt x="54217" y="218193"/>
                    </a:lnTo>
                    <a:cubicBezTo>
                      <a:pt x="24274" y="218193"/>
                      <a:pt x="0" y="193919"/>
                      <a:pt x="0" y="163976"/>
                    </a:cubicBezTo>
                    <a:lnTo>
                      <a:pt x="0" y="54217"/>
                    </a:lnTo>
                    <a:cubicBezTo>
                      <a:pt x="0" y="24274"/>
                      <a:pt x="24274" y="0"/>
                      <a:pt x="54217" y="0"/>
                    </a:cubicBezTo>
                    <a:close/>
                  </a:path>
                </a:pathLst>
              </a:custGeom>
              <a:solidFill>
                <a:srgbClr val="FFFFFF"/>
              </a:solidFill>
            </p:spPr>
            <p:txBody>
              <a:bodyPr/>
              <a:lstStyle/>
              <a:p>
                <a:endParaRPr lang="en-US"/>
              </a:p>
            </p:txBody>
          </p:sp>
          <p:sp>
            <p:nvSpPr>
              <p:cNvPr id="14" name="TextBox 14"/>
              <p:cNvSpPr txBox="1"/>
              <p:nvPr/>
            </p:nvSpPr>
            <p:spPr>
              <a:xfrm>
                <a:off x="0" y="19050"/>
                <a:ext cx="806435" cy="199143"/>
              </a:xfrm>
              <a:prstGeom prst="rect">
                <a:avLst/>
              </a:prstGeom>
            </p:spPr>
            <p:txBody>
              <a:bodyPr lIns="29492" tIns="29492" rIns="29492" bIns="29492" rtlCol="0" anchor="ctr"/>
              <a:lstStyle/>
              <a:p>
                <a:pPr algn="ctr">
                  <a:lnSpc>
                    <a:spcPts val="2192"/>
                  </a:lnSpc>
                </a:pPr>
                <a:endParaRPr/>
              </a:p>
            </p:txBody>
          </p:sp>
        </p:grpSp>
        <p:sp>
          <p:nvSpPr>
            <p:cNvPr id="15" name="Freeform 15"/>
            <p:cNvSpPr/>
            <p:nvPr/>
          </p:nvSpPr>
          <p:spPr>
            <a:xfrm>
              <a:off x="3483850" y="107915"/>
              <a:ext cx="1646098" cy="641109"/>
            </a:xfrm>
            <a:custGeom>
              <a:avLst/>
              <a:gdLst/>
              <a:ahLst/>
              <a:cxnLst/>
              <a:rect l="l" t="t" r="r" b="b"/>
              <a:pathLst>
                <a:path w="1646098" h="641109">
                  <a:moveTo>
                    <a:pt x="0" y="0"/>
                  </a:moveTo>
                  <a:lnTo>
                    <a:pt x="1646098" y="0"/>
                  </a:lnTo>
                  <a:lnTo>
                    <a:pt x="1646098" y="641109"/>
                  </a:lnTo>
                  <a:lnTo>
                    <a:pt x="0" y="641109"/>
                  </a:lnTo>
                  <a:lnTo>
                    <a:pt x="0" y="0"/>
                  </a:lnTo>
                  <a:close/>
                </a:path>
              </a:pathLst>
            </a:custGeom>
            <a:blipFill>
              <a:blip r:embed="rId5"/>
              <a:stretch>
                <a:fillRect l="-12420" t="-17965" r="-12378" b="-4465"/>
              </a:stretch>
            </a:blipFill>
          </p:spPr>
          <p:txBody>
            <a:bodyPr/>
            <a:lstStyle/>
            <a:p>
              <a:endParaRPr 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8510015" y="-8510015"/>
            <a:ext cx="1267971" cy="18288000"/>
          </a:xfrm>
          <a:custGeom>
            <a:avLst/>
            <a:gdLst/>
            <a:ahLst/>
            <a:cxnLst/>
            <a:rect l="l" t="t" r="r" b="b"/>
            <a:pathLst>
              <a:path w="1267971" h="18288000">
                <a:moveTo>
                  <a:pt x="0" y="18288000"/>
                </a:moveTo>
                <a:lnTo>
                  <a:pt x="1267970" y="18288000"/>
                </a:lnTo>
                <a:lnTo>
                  <a:pt x="1267970" y="0"/>
                </a:lnTo>
                <a:lnTo>
                  <a:pt x="0" y="0"/>
                </a:lnTo>
                <a:lnTo>
                  <a:pt x="0" y="18288000"/>
                </a:lnTo>
                <a:close/>
              </a:path>
            </a:pathLst>
          </a:custGeom>
          <a:blipFill>
            <a:blip r:embed="rId2"/>
            <a:stretch>
              <a:fillRect l="-815709" r="-104412" b="-58"/>
            </a:stretch>
          </a:blipFill>
        </p:spPr>
        <p:txBody>
          <a:bodyPr/>
          <a:lstStyle/>
          <a:p>
            <a:endParaRPr lang="en-US"/>
          </a:p>
        </p:txBody>
      </p:sp>
      <p:sp>
        <p:nvSpPr>
          <p:cNvPr id="3" name="Freeform 3"/>
          <p:cNvSpPr/>
          <p:nvPr/>
        </p:nvSpPr>
        <p:spPr>
          <a:xfrm rot="-5400000">
            <a:off x="8510015" y="509015"/>
            <a:ext cx="1267971" cy="18288000"/>
          </a:xfrm>
          <a:custGeom>
            <a:avLst/>
            <a:gdLst/>
            <a:ahLst/>
            <a:cxnLst/>
            <a:rect l="l" t="t" r="r" b="b"/>
            <a:pathLst>
              <a:path w="1267971" h="18288000">
                <a:moveTo>
                  <a:pt x="0" y="0"/>
                </a:moveTo>
                <a:lnTo>
                  <a:pt x="1267970" y="0"/>
                </a:lnTo>
                <a:lnTo>
                  <a:pt x="1267970" y="18288000"/>
                </a:lnTo>
                <a:lnTo>
                  <a:pt x="0" y="18288000"/>
                </a:lnTo>
                <a:lnTo>
                  <a:pt x="0" y="0"/>
                </a:lnTo>
                <a:close/>
              </a:path>
            </a:pathLst>
          </a:custGeom>
          <a:blipFill>
            <a:blip r:embed="rId2"/>
            <a:stretch>
              <a:fillRect l="-90945" r="-829176" b="-58"/>
            </a:stretch>
          </a:blipFill>
        </p:spPr>
        <p:txBody>
          <a:bodyPr/>
          <a:lstStyle/>
          <a:p>
            <a:endParaRPr lang="en-US"/>
          </a:p>
        </p:txBody>
      </p:sp>
      <p:grpSp>
        <p:nvGrpSpPr>
          <p:cNvPr id="4" name="Group 4"/>
          <p:cNvGrpSpPr/>
          <p:nvPr/>
        </p:nvGrpSpPr>
        <p:grpSpPr>
          <a:xfrm>
            <a:off x="13482024" y="389232"/>
            <a:ext cx="4301131" cy="639468"/>
            <a:chOff x="0" y="0"/>
            <a:chExt cx="5734841" cy="852624"/>
          </a:xfrm>
        </p:grpSpPr>
        <p:sp>
          <p:nvSpPr>
            <p:cNvPr id="5" name="Freeform 5"/>
            <p:cNvSpPr/>
            <p:nvPr/>
          </p:nvSpPr>
          <p:spPr>
            <a:xfrm>
              <a:off x="0" y="0"/>
              <a:ext cx="2790057" cy="852624"/>
            </a:xfrm>
            <a:custGeom>
              <a:avLst/>
              <a:gdLst/>
              <a:ahLst/>
              <a:cxnLst/>
              <a:rect l="l" t="t" r="r" b="b"/>
              <a:pathLst>
                <a:path w="2790057" h="852624">
                  <a:moveTo>
                    <a:pt x="0" y="0"/>
                  </a:moveTo>
                  <a:lnTo>
                    <a:pt x="2790057" y="0"/>
                  </a:lnTo>
                  <a:lnTo>
                    <a:pt x="2790057" y="852624"/>
                  </a:lnTo>
                  <a:lnTo>
                    <a:pt x="0" y="852624"/>
                  </a:lnTo>
                  <a:lnTo>
                    <a:pt x="0" y="0"/>
                  </a:lnTo>
                  <a:close/>
                </a:path>
              </a:pathLst>
            </a:custGeom>
            <a:blipFill>
              <a:blip r:embed="rId3"/>
              <a:stretch>
                <a:fillRect l="-947" r="-1052"/>
              </a:stretch>
            </a:blipFill>
          </p:spPr>
          <p:txBody>
            <a:bodyPr/>
            <a:lstStyle/>
            <a:p>
              <a:endParaRPr lang="en-US"/>
            </a:p>
          </p:txBody>
        </p:sp>
        <p:grpSp>
          <p:nvGrpSpPr>
            <p:cNvPr id="6" name="Group 6"/>
            <p:cNvGrpSpPr/>
            <p:nvPr/>
          </p:nvGrpSpPr>
          <p:grpSpPr>
            <a:xfrm>
              <a:off x="2878957" y="42118"/>
              <a:ext cx="2855884" cy="772703"/>
              <a:chOff x="0" y="0"/>
              <a:chExt cx="806435" cy="218193"/>
            </a:xfrm>
          </p:grpSpPr>
          <p:sp>
            <p:nvSpPr>
              <p:cNvPr id="7" name="Freeform 7"/>
              <p:cNvSpPr/>
              <p:nvPr/>
            </p:nvSpPr>
            <p:spPr>
              <a:xfrm>
                <a:off x="0" y="0"/>
                <a:ext cx="806435" cy="218193"/>
              </a:xfrm>
              <a:custGeom>
                <a:avLst/>
                <a:gdLst/>
                <a:ahLst/>
                <a:cxnLst/>
                <a:rect l="l" t="t" r="r" b="b"/>
                <a:pathLst>
                  <a:path w="806435" h="218193">
                    <a:moveTo>
                      <a:pt x="54217" y="0"/>
                    </a:moveTo>
                    <a:lnTo>
                      <a:pt x="752217" y="0"/>
                    </a:lnTo>
                    <a:cubicBezTo>
                      <a:pt x="766597" y="0"/>
                      <a:pt x="780387" y="5712"/>
                      <a:pt x="790555" y="15880"/>
                    </a:cubicBezTo>
                    <a:cubicBezTo>
                      <a:pt x="800723" y="26048"/>
                      <a:pt x="806435" y="39838"/>
                      <a:pt x="806435" y="54217"/>
                    </a:cubicBezTo>
                    <a:lnTo>
                      <a:pt x="806435" y="163976"/>
                    </a:lnTo>
                    <a:cubicBezTo>
                      <a:pt x="806435" y="193919"/>
                      <a:pt x="782161" y="218193"/>
                      <a:pt x="752217" y="218193"/>
                    </a:cubicBezTo>
                    <a:lnTo>
                      <a:pt x="54217" y="218193"/>
                    </a:lnTo>
                    <a:cubicBezTo>
                      <a:pt x="24274" y="218193"/>
                      <a:pt x="0" y="193919"/>
                      <a:pt x="0" y="163976"/>
                    </a:cubicBezTo>
                    <a:lnTo>
                      <a:pt x="0" y="54217"/>
                    </a:lnTo>
                    <a:cubicBezTo>
                      <a:pt x="0" y="24274"/>
                      <a:pt x="24274" y="0"/>
                      <a:pt x="54217" y="0"/>
                    </a:cubicBezTo>
                    <a:close/>
                  </a:path>
                </a:pathLst>
              </a:custGeom>
              <a:solidFill>
                <a:srgbClr val="FFFFFF"/>
              </a:solidFill>
            </p:spPr>
            <p:txBody>
              <a:bodyPr/>
              <a:lstStyle/>
              <a:p>
                <a:endParaRPr lang="en-US"/>
              </a:p>
            </p:txBody>
          </p:sp>
          <p:sp>
            <p:nvSpPr>
              <p:cNvPr id="8" name="TextBox 8"/>
              <p:cNvSpPr txBox="1"/>
              <p:nvPr/>
            </p:nvSpPr>
            <p:spPr>
              <a:xfrm>
                <a:off x="0" y="19050"/>
                <a:ext cx="806435" cy="199143"/>
              </a:xfrm>
              <a:prstGeom prst="rect">
                <a:avLst/>
              </a:prstGeom>
            </p:spPr>
            <p:txBody>
              <a:bodyPr lIns="29492" tIns="29492" rIns="29492" bIns="29492" rtlCol="0" anchor="ctr"/>
              <a:lstStyle/>
              <a:p>
                <a:pPr algn="ctr">
                  <a:lnSpc>
                    <a:spcPts val="2192"/>
                  </a:lnSpc>
                </a:pPr>
                <a:endParaRPr/>
              </a:p>
            </p:txBody>
          </p:sp>
        </p:grpSp>
        <p:sp>
          <p:nvSpPr>
            <p:cNvPr id="9" name="Freeform 9"/>
            <p:cNvSpPr/>
            <p:nvPr/>
          </p:nvSpPr>
          <p:spPr>
            <a:xfrm>
              <a:off x="3483850" y="107915"/>
              <a:ext cx="1646098" cy="641109"/>
            </a:xfrm>
            <a:custGeom>
              <a:avLst/>
              <a:gdLst/>
              <a:ahLst/>
              <a:cxnLst/>
              <a:rect l="l" t="t" r="r" b="b"/>
              <a:pathLst>
                <a:path w="1646098" h="641109">
                  <a:moveTo>
                    <a:pt x="0" y="0"/>
                  </a:moveTo>
                  <a:lnTo>
                    <a:pt x="1646098" y="0"/>
                  </a:lnTo>
                  <a:lnTo>
                    <a:pt x="1646098" y="641109"/>
                  </a:lnTo>
                  <a:lnTo>
                    <a:pt x="0" y="641109"/>
                  </a:lnTo>
                  <a:lnTo>
                    <a:pt x="0" y="0"/>
                  </a:lnTo>
                  <a:close/>
                </a:path>
              </a:pathLst>
            </a:custGeom>
            <a:blipFill>
              <a:blip r:embed="rId4"/>
              <a:stretch>
                <a:fillRect l="-12420" t="-17965" r="-12378" b="-4465"/>
              </a:stretch>
            </a:blipFill>
          </p:spPr>
          <p:txBody>
            <a:bodyPr/>
            <a:lstStyle/>
            <a:p>
              <a:endParaRPr lang="en-US"/>
            </a:p>
          </p:txBody>
        </p:sp>
      </p:grpSp>
      <p:sp>
        <p:nvSpPr>
          <p:cNvPr id="10" name="Freeform 10"/>
          <p:cNvSpPr/>
          <p:nvPr/>
        </p:nvSpPr>
        <p:spPr>
          <a:xfrm>
            <a:off x="484784" y="9218902"/>
            <a:ext cx="2491701" cy="699051"/>
          </a:xfrm>
          <a:custGeom>
            <a:avLst/>
            <a:gdLst/>
            <a:ahLst/>
            <a:cxnLst/>
            <a:rect l="l" t="t" r="r" b="b"/>
            <a:pathLst>
              <a:path w="2491701" h="699051">
                <a:moveTo>
                  <a:pt x="0" y="0"/>
                </a:moveTo>
                <a:lnTo>
                  <a:pt x="2491701" y="0"/>
                </a:lnTo>
                <a:lnTo>
                  <a:pt x="2491701" y="699050"/>
                </a:lnTo>
                <a:lnTo>
                  <a:pt x="0" y="699050"/>
                </a:lnTo>
                <a:lnTo>
                  <a:pt x="0" y="0"/>
                </a:lnTo>
                <a:close/>
              </a:path>
            </a:pathLst>
          </a:custGeom>
          <a:blipFill>
            <a:blip r:embed="rId5"/>
            <a:stretch>
              <a:fillRect b="-20298"/>
            </a:stretch>
          </a:blipFill>
        </p:spPr>
        <p:txBody>
          <a:bodyPr/>
          <a:lstStyle/>
          <a:p>
            <a:endParaRPr lang="en-US"/>
          </a:p>
        </p:txBody>
      </p:sp>
      <p:sp>
        <p:nvSpPr>
          <p:cNvPr id="11" name="TextBox 11"/>
          <p:cNvSpPr txBox="1"/>
          <p:nvPr/>
        </p:nvSpPr>
        <p:spPr>
          <a:xfrm>
            <a:off x="14913974" y="9429631"/>
            <a:ext cx="2869181" cy="488322"/>
          </a:xfrm>
          <a:prstGeom prst="rect">
            <a:avLst/>
          </a:prstGeom>
        </p:spPr>
        <p:txBody>
          <a:bodyPr lIns="0" tIns="0" rIns="0" bIns="0" rtlCol="0" anchor="t">
            <a:spAutoFit/>
          </a:bodyPr>
          <a:lstStyle/>
          <a:p>
            <a:pPr algn="r">
              <a:lnSpc>
                <a:spcPts val="1789"/>
              </a:lnSpc>
            </a:pPr>
            <a:r>
              <a:rPr lang="en-US" sz="1789" spc="357">
                <a:solidFill>
                  <a:srgbClr val="FFFFFF"/>
                </a:solidFill>
                <a:latin typeface="StevieSans-Bold"/>
                <a:ea typeface="StevieSans-Bold"/>
                <a:cs typeface="StevieSans-Bold"/>
                <a:sym typeface="StevieSans-Bold"/>
              </a:rPr>
              <a:t>MANAGEMENT</a:t>
            </a:r>
          </a:p>
          <a:p>
            <a:pPr algn="r">
              <a:lnSpc>
                <a:spcPts val="1789"/>
              </a:lnSpc>
              <a:spcBef>
                <a:spcPct val="0"/>
              </a:spcBef>
            </a:pPr>
            <a:r>
              <a:rPr lang="en-US" sz="1789" spc="357">
                <a:solidFill>
                  <a:srgbClr val="FFFFFF"/>
                </a:solidFill>
                <a:latin typeface="StevieSans-Bold"/>
                <a:ea typeface="StevieSans-Bold"/>
                <a:cs typeface="StevieSans-Bold"/>
                <a:sym typeface="StevieSans-Bold"/>
              </a:rPr>
              <a:t>CONFERENCE 2027</a:t>
            </a:r>
          </a:p>
        </p:txBody>
      </p:sp>
      <p:sp>
        <p:nvSpPr>
          <p:cNvPr id="12" name="TextBox 12"/>
          <p:cNvSpPr txBox="1"/>
          <p:nvPr/>
        </p:nvSpPr>
        <p:spPr>
          <a:xfrm>
            <a:off x="7687723" y="3486067"/>
            <a:ext cx="6540501" cy="781050"/>
          </a:xfrm>
          <a:prstGeom prst="rect">
            <a:avLst/>
          </a:prstGeom>
        </p:spPr>
        <p:txBody>
          <a:bodyPr lIns="0" tIns="0" rIns="0" bIns="0" rtlCol="0" anchor="t">
            <a:spAutoFit/>
          </a:bodyPr>
          <a:lstStyle/>
          <a:p>
            <a:pPr algn="l">
              <a:lnSpc>
                <a:spcPts val="4949"/>
              </a:lnSpc>
            </a:pPr>
            <a:r>
              <a:rPr lang="en-US" sz="5499">
                <a:solidFill>
                  <a:srgbClr val="2F3781"/>
                </a:solidFill>
                <a:latin typeface="StevieSans-Bold"/>
                <a:ea typeface="StevieSans-Bold"/>
                <a:cs typeface="StevieSans-Bold"/>
                <a:sym typeface="StevieSans-Bold"/>
              </a:rPr>
              <a:t>ADD HEADER HERE</a:t>
            </a:r>
          </a:p>
        </p:txBody>
      </p:sp>
      <p:sp>
        <p:nvSpPr>
          <p:cNvPr id="13" name="TextBox 13"/>
          <p:cNvSpPr txBox="1"/>
          <p:nvPr/>
        </p:nvSpPr>
        <p:spPr>
          <a:xfrm>
            <a:off x="7687723" y="4613667"/>
            <a:ext cx="7708341" cy="1974850"/>
          </a:xfrm>
          <a:prstGeom prst="rect">
            <a:avLst/>
          </a:prstGeom>
        </p:spPr>
        <p:txBody>
          <a:bodyPr lIns="0" tIns="0" rIns="0" bIns="0" rtlCol="0" anchor="t">
            <a:spAutoFit/>
          </a:bodyPr>
          <a:lstStyle/>
          <a:p>
            <a:pPr algn="l">
              <a:lnSpc>
                <a:spcPts val="2599"/>
              </a:lnSpc>
            </a:pPr>
            <a:r>
              <a:rPr lang="en-US" sz="1999">
                <a:solidFill>
                  <a:srgbClr val="2F3781"/>
                </a:solidFill>
                <a:latin typeface="StevieSansBook"/>
                <a:ea typeface="StevieSansBook"/>
                <a:cs typeface="StevieSansBook"/>
                <a:sym typeface="StevieSansBook"/>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grpSp>
        <p:nvGrpSpPr>
          <p:cNvPr id="14" name="Group 14"/>
          <p:cNvGrpSpPr/>
          <p:nvPr/>
        </p:nvGrpSpPr>
        <p:grpSpPr>
          <a:xfrm>
            <a:off x="2342074" y="2886383"/>
            <a:ext cx="4323734" cy="4323734"/>
            <a:chOff x="0" y="0"/>
            <a:chExt cx="6350000" cy="6350000"/>
          </a:xfrm>
        </p:grpSpPr>
        <p:sp>
          <p:nvSpPr>
            <p:cNvPr id="15" name="Freeform 15"/>
            <p:cNvSpPr/>
            <p:nvPr/>
          </p:nvSpPr>
          <p:spPr>
            <a:xfrm>
              <a:off x="0" y="0"/>
              <a:ext cx="6351270" cy="6350000"/>
            </a:xfrm>
            <a:custGeom>
              <a:avLst/>
              <a:gdLst/>
              <a:ahLst/>
              <a:cxnLst/>
              <a:rect l="l" t="t" r="r" b="b"/>
              <a:pathLst>
                <a:path w="6351270" h="6350000">
                  <a:moveTo>
                    <a:pt x="5985510" y="0"/>
                  </a:moveTo>
                  <a:lnTo>
                    <a:pt x="364490" y="0"/>
                  </a:lnTo>
                  <a:cubicBezTo>
                    <a:pt x="162560" y="0"/>
                    <a:pt x="0" y="162560"/>
                    <a:pt x="0" y="364490"/>
                  </a:cubicBezTo>
                  <a:lnTo>
                    <a:pt x="0" y="5986780"/>
                  </a:lnTo>
                  <a:cubicBezTo>
                    <a:pt x="0" y="6187440"/>
                    <a:pt x="162560" y="6350000"/>
                    <a:pt x="364490" y="6350000"/>
                  </a:cubicBezTo>
                  <a:lnTo>
                    <a:pt x="5986780" y="6350000"/>
                  </a:lnTo>
                  <a:cubicBezTo>
                    <a:pt x="6187440" y="6350000"/>
                    <a:pt x="6351270" y="6187440"/>
                    <a:pt x="6351270" y="5985510"/>
                  </a:cubicBezTo>
                  <a:lnTo>
                    <a:pt x="6351270" y="364490"/>
                  </a:lnTo>
                  <a:cubicBezTo>
                    <a:pt x="6350000" y="162560"/>
                    <a:pt x="6187440" y="0"/>
                    <a:pt x="5985510" y="0"/>
                  </a:cubicBezTo>
                  <a:close/>
                </a:path>
              </a:pathLst>
            </a:custGeom>
            <a:blipFill>
              <a:blip r:embed="rId6"/>
              <a:stretch>
                <a:fillRect l="-78287" r="-78267"/>
              </a:stretch>
            </a:blipFill>
          </p:spPr>
          <p:txBody>
            <a:bodyPr/>
            <a:lstStyle/>
            <a:p>
              <a:endParaRPr lang="en-U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2"/>
            <a:stretch>
              <a:fillRect l="-12869" r="-12869" b="-58"/>
            </a:stretch>
          </a:blipFill>
        </p:spPr>
        <p:txBody>
          <a:bodyPr/>
          <a:lstStyle/>
          <a:p>
            <a:endParaRPr lang="en-US"/>
          </a:p>
        </p:txBody>
      </p:sp>
      <p:sp>
        <p:nvSpPr>
          <p:cNvPr id="3" name="Freeform 3"/>
          <p:cNvSpPr/>
          <p:nvPr/>
        </p:nvSpPr>
        <p:spPr>
          <a:xfrm>
            <a:off x="484784" y="9218902"/>
            <a:ext cx="2491701" cy="699051"/>
          </a:xfrm>
          <a:custGeom>
            <a:avLst/>
            <a:gdLst/>
            <a:ahLst/>
            <a:cxnLst/>
            <a:rect l="l" t="t" r="r" b="b"/>
            <a:pathLst>
              <a:path w="2491701" h="699051">
                <a:moveTo>
                  <a:pt x="0" y="0"/>
                </a:moveTo>
                <a:lnTo>
                  <a:pt x="2491701" y="0"/>
                </a:lnTo>
                <a:lnTo>
                  <a:pt x="2491701" y="699050"/>
                </a:lnTo>
                <a:lnTo>
                  <a:pt x="0" y="699050"/>
                </a:lnTo>
                <a:lnTo>
                  <a:pt x="0" y="0"/>
                </a:lnTo>
                <a:close/>
              </a:path>
            </a:pathLst>
          </a:custGeom>
          <a:blipFill>
            <a:blip r:embed="rId3"/>
            <a:stretch>
              <a:fillRect b="-20298"/>
            </a:stretch>
          </a:blipFill>
        </p:spPr>
        <p:txBody>
          <a:bodyPr/>
          <a:lstStyle/>
          <a:p>
            <a:endParaRPr lang="en-US"/>
          </a:p>
        </p:txBody>
      </p:sp>
      <p:grpSp>
        <p:nvGrpSpPr>
          <p:cNvPr id="4" name="Group 4"/>
          <p:cNvGrpSpPr/>
          <p:nvPr/>
        </p:nvGrpSpPr>
        <p:grpSpPr>
          <a:xfrm>
            <a:off x="13482024" y="389232"/>
            <a:ext cx="4301131" cy="639468"/>
            <a:chOff x="0" y="0"/>
            <a:chExt cx="5734841" cy="852624"/>
          </a:xfrm>
        </p:grpSpPr>
        <p:sp>
          <p:nvSpPr>
            <p:cNvPr id="5" name="Freeform 5"/>
            <p:cNvSpPr/>
            <p:nvPr/>
          </p:nvSpPr>
          <p:spPr>
            <a:xfrm>
              <a:off x="0" y="0"/>
              <a:ext cx="2790057" cy="852624"/>
            </a:xfrm>
            <a:custGeom>
              <a:avLst/>
              <a:gdLst/>
              <a:ahLst/>
              <a:cxnLst/>
              <a:rect l="l" t="t" r="r" b="b"/>
              <a:pathLst>
                <a:path w="2790057" h="852624">
                  <a:moveTo>
                    <a:pt x="0" y="0"/>
                  </a:moveTo>
                  <a:lnTo>
                    <a:pt x="2790057" y="0"/>
                  </a:lnTo>
                  <a:lnTo>
                    <a:pt x="2790057" y="852624"/>
                  </a:lnTo>
                  <a:lnTo>
                    <a:pt x="0" y="852624"/>
                  </a:lnTo>
                  <a:lnTo>
                    <a:pt x="0" y="0"/>
                  </a:lnTo>
                  <a:close/>
                </a:path>
              </a:pathLst>
            </a:custGeom>
            <a:blipFill>
              <a:blip r:embed="rId4"/>
              <a:stretch>
                <a:fillRect l="-947" r="-1052"/>
              </a:stretch>
            </a:blipFill>
          </p:spPr>
          <p:txBody>
            <a:bodyPr/>
            <a:lstStyle/>
            <a:p>
              <a:endParaRPr lang="en-US"/>
            </a:p>
          </p:txBody>
        </p:sp>
        <p:grpSp>
          <p:nvGrpSpPr>
            <p:cNvPr id="6" name="Group 6"/>
            <p:cNvGrpSpPr/>
            <p:nvPr/>
          </p:nvGrpSpPr>
          <p:grpSpPr>
            <a:xfrm>
              <a:off x="2878957" y="42118"/>
              <a:ext cx="2855884" cy="772703"/>
              <a:chOff x="0" y="0"/>
              <a:chExt cx="806435" cy="218193"/>
            </a:xfrm>
          </p:grpSpPr>
          <p:sp>
            <p:nvSpPr>
              <p:cNvPr id="7" name="Freeform 7"/>
              <p:cNvSpPr/>
              <p:nvPr/>
            </p:nvSpPr>
            <p:spPr>
              <a:xfrm>
                <a:off x="0" y="0"/>
                <a:ext cx="806435" cy="218193"/>
              </a:xfrm>
              <a:custGeom>
                <a:avLst/>
                <a:gdLst/>
                <a:ahLst/>
                <a:cxnLst/>
                <a:rect l="l" t="t" r="r" b="b"/>
                <a:pathLst>
                  <a:path w="806435" h="218193">
                    <a:moveTo>
                      <a:pt x="54217" y="0"/>
                    </a:moveTo>
                    <a:lnTo>
                      <a:pt x="752217" y="0"/>
                    </a:lnTo>
                    <a:cubicBezTo>
                      <a:pt x="766597" y="0"/>
                      <a:pt x="780387" y="5712"/>
                      <a:pt x="790555" y="15880"/>
                    </a:cubicBezTo>
                    <a:cubicBezTo>
                      <a:pt x="800723" y="26048"/>
                      <a:pt x="806435" y="39838"/>
                      <a:pt x="806435" y="54217"/>
                    </a:cubicBezTo>
                    <a:lnTo>
                      <a:pt x="806435" y="163976"/>
                    </a:lnTo>
                    <a:cubicBezTo>
                      <a:pt x="806435" y="193919"/>
                      <a:pt x="782161" y="218193"/>
                      <a:pt x="752217" y="218193"/>
                    </a:cubicBezTo>
                    <a:lnTo>
                      <a:pt x="54217" y="218193"/>
                    </a:lnTo>
                    <a:cubicBezTo>
                      <a:pt x="24274" y="218193"/>
                      <a:pt x="0" y="193919"/>
                      <a:pt x="0" y="163976"/>
                    </a:cubicBezTo>
                    <a:lnTo>
                      <a:pt x="0" y="54217"/>
                    </a:lnTo>
                    <a:cubicBezTo>
                      <a:pt x="0" y="24274"/>
                      <a:pt x="24274" y="0"/>
                      <a:pt x="54217" y="0"/>
                    </a:cubicBezTo>
                    <a:close/>
                  </a:path>
                </a:pathLst>
              </a:custGeom>
              <a:solidFill>
                <a:srgbClr val="FFFFFF"/>
              </a:solidFill>
            </p:spPr>
            <p:txBody>
              <a:bodyPr/>
              <a:lstStyle/>
              <a:p>
                <a:endParaRPr lang="en-US"/>
              </a:p>
            </p:txBody>
          </p:sp>
          <p:sp>
            <p:nvSpPr>
              <p:cNvPr id="8" name="TextBox 8"/>
              <p:cNvSpPr txBox="1"/>
              <p:nvPr/>
            </p:nvSpPr>
            <p:spPr>
              <a:xfrm>
                <a:off x="0" y="19050"/>
                <a:ext cx="806435" cy="199143"/>
              </a:xfrm>
              <a:prstGeom prst="rect">
                <a:avLst/>
              </a:prstGeom>
            </p:spPr>
            <p:txBody>
              <a:bodyPr lIns="29492" tIns="29492" rIns="29492" bIns="29492" rtlCol="0" anchor="ctr"/>
              <a:lstStyle/>
              <a:p>
                <a:pPr algn="ctr">
                  <a:lnSpc>
                    <a:spcPts val="2192"/>
                  </a:lnSpc>
                </a:pPr>
                <a:endParaRPr/>
              </a:p>
            </p:txBody>
          </p:sp>
        </p:grpSp>
        <p:sp>
          <p:nvSpPr>
            <p:cNvPr id="9" name="Freeform 9"/>
            <p:cNvSpPr/>
            <p:nvPr/>
          </p:nvSpPr>
          <p:spPr>
            <a:xfrm>
              <a:off x="3483850" y="107915"/>
              <a:ext cx="1646098" cy="641109"/>
            </a:xfrm>
            <a:custGeom>
              <a:avLst/>
              <a:gdLst/>
              <a:ahLst/>
              <a:cxnLst/>
              <a:rect l="l" t="t" r="r" b="b"/>
              <a:pathLst>
                <a:path w="1646098" h="641109">
                  <a:moveTo>
                    <a:pt x="0" y="0"/>
                  </a:moveTo>
                  <a:lnTo>
                    <a:pt x="1646098" y="0"/>
                  </a:lnTo>
                  <a:lnTo>
                    <a:pt x="1646098" y="641109"/>
                  </a:lnTo>
                  <a:lnTo>
                    <a:pt x="0" y="641109"/>
                  </a:lnTo>
                  <a:lnTo>
                    <a:pt x="0" y="0"/>
                  </a:lnTo>
                  <a:close/>
                </a:path>
              </a:pathLst>
            </a:custGeom>
            <a:blipFill>
              <a:blip r:embed="rId5"/>
              <a:stretch>
                <a:fillRect l="-12420" t="-17965" r="-12378" b="-4465"/>
              </a:stretch>
            </a:blipFill>
          </p:spPr>
          <p:txBody>
            <a:bodyPr/>
            <a:lstStyle/>
            <a:p>
              <a:endParaRPr lang="en-US"/>
            </a:p>
          </p:txBody>
        </p:sp>
      </p:grpSp>
      <p:grpSp>
        <p:nvGrpSpPr>
          <p:cNvPr id="10" name="Group 10"/>
          <p:cNvGrpSpPr/>
          <p:nvPr/>
        </p:nvGrpSpPr>
        <p:grpSpPr>
          <a:xfrm>
            <a:off x="3294574" y="2981633"/>
            <a:ext cx="4323734" cy="4323734"/>
            <a:chOff x="0" y="0"/>
            <a:chExt cx="6350000" cy="6350000"/>
          </a:xfrm>
        </p:grpSpPr>
        <p:sp>
          <p:nvSpPr>
            <p:cNvPr id="11" name="Freeform 11"/>
            <p:cNvSpPr/>
            <p:nvPr/>
          </p:nvSpPr>
          <p:spPr>
            <a:xfrm>
              <a:off x="0" y="0"/>
              <a:ext cx="6351270" cy="6350000"/>
            </a:xfrm>
            <a:custGeom>
              <a:avLst/>
              <a:gdLst/>
              <a:ahLst/>
              <a:cxnLst/>
              <a:rect l="l" t="t" r="r" b="b"/>
              <a:pathLst>
                <a:path w="6351270" h="6350000">
                  <a:moveTo>
                    <a:pt x="5985510" y="0"/>
                  </a:moveTo>
                  <a:lnTo>
                    <a:pt x="364490" y="0"/>
                  </a:lnTo>
                  <a:cubicBezTo>
                    <a:pt x="162560" y="0"/>
                    <a:pt x="0" y="162560"/>
                    <a:pt x="0" y="364490"/>
                  </a:cubicBezTo>
                  <a:lnTo>
                    <a:pt x="0" y="5986780"/>
                  </a:lnTo>
                  <a:cubicBezTo>
                    <a:pt x="0" y="6187440"/>
                    <a:pt x="162560" y="6350000"/>
                    <a:pt x="364490" y="6350000"/>
                  </a:cubicBezTo>
                  <a:lnTo>
                    <a:pt x="5986780" y="6350000"/>
                  </a:lnTo>
                  <a:cubicBezTo>
                    <a:pt x="6187440" y="6350000"/>
                    <a:pt x="6351270" y="6187440"/>
                    <a:pt x="6351270" y="5985510"/>
                  </a:cubicBezTo>
                  <a:lnTo>
                    <a:pt x="6351270" y="364490"/>
                  </a:lnTo>
                  <a:cubicBezTo>
                    <a:pt x="6350000" y="162560"/>
                    <a:pt x="6187440" y="0"/>
                    <a:pt x="5985510" y="0"/>
                  </a:cubicBezTo>
                  <a:close/>
                </a:path>
              </a:pathLst>
            </a:custGeom>
            <a:blipFill>
              <a:blip r:embed="rId6"/>
              <a:stretch>
                <a:fillRect l="-78287" r="-78267"/>
              </a:stretch>
            </a:blipFill>
          </p:spPr>
          <p:txBody>
            <a:bodyPr/>
            <a:lstStyle/>
            <a:p>
              <a:endParaRPr lang="en-US"/>
            </a:p>
          </p:txBody>
        </p:sp>
      </p:grpSp>
      <p:sp>
        <p:nvSpPr>
          <p:cNvPr id="12" name="TextBox 12"/>
          <p:cNvSpPr txBox="1"/>
          <p:nvPr/>
        </p:nvSpPr>
        <p:spPr>
          <a:xfrm>
            <a:off x="14913974" y="9429631"/>
            <a:ext cx="2869181" cy="488322"/>
          </a:xfrm>
          <a:prstGeom prst="rect">
            <a:avLst/>
          </a:prstGeom>
        </p:spPr>
        <p:txBody>
          <a:bodyPr lIns="0" tIns="0" rIns="0" bIns="0" rtlCol="0" anchor="t">
            <a:spAutoFit/>
          </a:bodyPr>
          <a:lstStyle/>
          <a:p>
            <a:pPr algn="r">
              <a:lnSpc>
                <a:spcPts val="1789"/>
              </a:lnSpc>
            </a:pPr>
            <a:r>
              <a:rPr lang="en-US" sz="1789" spc="357">
                <a:solidFill>
                  <a:srgbClr val="FFFFFF"/>
                </a:solidFill>
                <a:latin typeface="StevieSans-Bold"/>
                <a:ea typeface="StevieSans-Bold"/>
                <a:cs typeface="StevieSans-Bold"/>
                <a:sym typeface="StevieSans-Bold"/>
              </a:rPr>
              <a:t>MANAGEMENT</a:t>
            </a:r>
          </a:p>
          <a:p>
            <a:pPr algn="r">
              <a:lnSpc>
                <a:spcPts val="1789"/>
              </a:lnSpc>
              <a:spcBef>
                <a:spcPct val="0"/>
              </a:spcBef>
            </a:pPr>
            <a:r>
              <a:rPr lang="en-US" sz="1789" spc="357">
                <a:solidFill>
                  <a:srgbClr val="FFFFFF"/>
                </a:solidFill>
                <a:latin typeface="StevieSans-Bold"/>
                <a:ea typeface="StevieSans-Bold"/>
                <a:cs typeface="StevieSans-Bold"/>
                <a:sym typeface="StevieSans-Bold"/>
              </a:rPr>
              <a:t>CONFERENCE 2027</a:t>
            </a:r>
          </a:p>
        </p:txBody>
      </p:sp>
      <p:sp>
        <p:nvSpPr>
          <p:cNvPr id="13" name="TextBox 13"/>
          <p:cNvSpPr txBox="1"/>
          <p:nvPr/>
        </p:nvSpPr>
        <p:spPr>
          <a:xfrm>
            <a:off x="8671394" y="3202926"/>
            <a:ext cx="5146913" cy="810029"/>
          </a:xfrm>
          <a:prstGeom prst="rect">
            <a:avLst/>
          </a:prstGeom>
        </p:spPr>
        <p:txBody>
          <a:bodyPr lIns="0" tIns="0" rIns="0" bIns="0" rtlCol="0" anchor="t">
            <a:spAutoFit/>
          </a:bodyPr>
          <a:lstStyle/>
          <a:p>
            <a:pPr algn="l">
              <a:lnSpc>
                <a:spcPts val="5942"/>
              </a:lnSpc>
            </a:pPr>
            <a:r>
              <a:rPr lang="en-US" sz="4244">
                <a:solidFill>
                  <a:srgbClr val="FFFFFF"/>
                </a:solidFill>
                <a:latin typeface="StevieSans-Bold"/>
                <a:ea typeface="StevieSans-Bold"/>
                <a:cs typeface="StevieSans-Bold"/>
                <a:sym typeface="StevieSans-Bold"/>
              </a:rPr>
              <a:t>ADD HEADER HERE</a:t>
            </a:r>
          </a:p>
        </p:txBody>
      </p:sp>
      <p:sp>
        <p:nvSpPr>
          <p:cNvPr id="14" name="TextBox 14"/>
          <p:cNvSpPr txBox="1"/>
          <p:nvPr/>
        </p:nvSpPr>
        <p:spPr>
          <a:xfrm>
            <a:off x="8671394" y="4204952"/>
            <a:ext cx="7056446" cy="2628307"/>
          </a:xfrm>
          <a:prstGeom prst="rect">
            <a:avLst/>
          </a:prstGeom>
        </p:spPr>
        <p:txBody>
          <a:bodyPr lIns="0" tIns="0" rIns="0" bIns="0" rtlCol="0" anchor="t">
            <a:spAutoFit/>
          </a:bodyPr>
          <a:lstStyle/>
          <a:p>
            <a:pPr algn="l">
              <a:lnSpc>
                <a:spcPts val="3031"/>
              </a:lnSpc>
            </a:pPr>
            <a:r>
              <a:rPr lang="en-US" sz="2331">
                <a:solidFill>
                  <a:srgbClr val="FFFFFF"/>
                </a:solidFill>
                <a:latin typeface="StevieSansBook"/>
                <a:ea typeface="StevieSansBook"/>
                <a:cs typeface="StevieSansBook"/>
                <a:sym typeface="StevieSansBook"/>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260</Words>
  <Application>Microsoft Macintosh PowerPoint</Application>
  <PresentationFormat>Custom</PresentationFormat>
  <Paragraphs>18</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StevieSansBook</vt:lpstr>
      <vt:lpstr>Arial</vt:lpstr>
      <vt:lpstr>Calibri</vt:lpstr>
      <vt:lpstr>StevieSans-Bold</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CEMC27 | Powerpoint Template</dc:title>
  <cp:lastModifiedBy>Matthew Smith</cp:lastModifiedBy>
  <cp:revision>2</cp:revision>
  <dcterms:created xsi:type="dcterms:W3CDTF">2006-08-16T00:00:00Z</dcterms:created>
  <dcterms:modified xsi:type="dcterms:W3CDTF">2026-10-12T00:13:39Z</dcterms:modified>
  <dc:identifier>DAHUlCAHNP0</dc:identifier>
</cp:coreProperties>
</file>